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324"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4434" autoAdjust="0"/>
  </p:normalViewPr>
  <p:slideViewPr>
    <p:cSldViewPr snapToGrid="0">
      <p:cViewPr varScale="1">
        <p:scale>
          <a:sx n="70" d="100"/>
          <a:sy n="70" d="100"/>
        </p:scale>
        <p:origin x="732"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27/01/2021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27/01/2021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b="1" dirty="0" smtClean="0"/>
              <a:t>Exemplo</a:t>
            </a:r>
            <a:r>
              <a:rPr lang="pt-BR" dirty="0" smtClean="0"/>
              <a:t>: https://mybinder.org/v2/gh/zz4fap/t319_aprendizado_de_maquina/main?filepath=notebooks%2Fjupyter%2FHistograma.ipynb</a:t>
            </a:r>
          </a:p>
          <a:p>
            <a:pPr marL="0" lvl="0" indent="0" algn="l" rtl="0">
              <a:spcBef>
                <a:spcPts val="0"/>
              </a:spcBef>
              <a:spcAft>
                <a:spcPts val="0"/>
              </a:spcAft>
              <a:buNone/>
            </a:pPr>
            <a:endParaRPr lang="pt-BR"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50" b="1" dirty="0" smtClean="0"/>
              <a:t>Exemplo</a:t>
            </a:r>
            <a:r>
              <a:rPr lang="pt-BR" sz="1050" dirty="0" smtClean="0"/>
              <a:t>: https://mybinder.org/v2/gh/zz4fap/t319_aprendizado_de_maquina/main?filepath=notebooks%2Fjupyter%2FAjuste_de_curva_com_Redes_Neurais.ipynb</a:t>
            </a:r>
          </a:p>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Laboratório #1</a:t>
            </a:r>
            <a:r>
              <a:rPr lang="pt-BR" dirty="0" smtClean="0"/>
              <a:t>: https</a:t>
            </a:r>
            <a:r>
              <a:rPr lang="pt-BR" smtClean="0"/>
              <a:t>://mybinder.org/v2/gh/zz4fap/t319_aprendizado_de_maquina/main?filepath=labs%2FLaboratorio1.ipynb</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3301</TotalTime>
  <Words>6872</Words>
  <Application>Microsoft Office PowerPoint</Application>
  <PresentationFormat>Widescreen</PresentationFormat>
  <Paragraphs>641</Paragraphs>
  <Slides>50</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1313</cp:revision>
  <dcterms:created xsi:type="dcterms:W3CDTF">2020-01-20T13:50:05Z</dcterms:created>
  <dcterms:modified xsi:type="dcterms:W3CDTF">2021-01-27T17:41:51Z</dcterms:modified>
</cp:coreProperties>
</file>